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6: Working within a budget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705678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To </a:t>
            </a:r>
            <a:r>
              <a:rPr lang="en-GB" sz="2400" dirty="0" smtClean="0">
                <a:latin typeface="Tahoma" panose="020B0604030504040204" pitchFamily="34" charset="0"/>
              </a:rPr>
              <a:t>work within a budget</a:t>
            </a:r>
            <a:endParaRPr lang="en-GB" sz="2400" dirty="0"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To </a:t>
            </a:r>
            <a:r>
              <a:rPr lang="en-GB" sz="2400" dirty="0" smtClean="0">
                <a:latin typeface="Tahoma" panose="020B0604030504040204" pitchFamily="34" charset="0"/>
              </a:rPr>
              <a:t>solve multi-step problems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partner:</a:t>
            </a:r>
          </a:p>
          <a:p>
            <a:pPr algn="ctr"/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is a budget? Can you explain what this word means?</a:t>
            </a:r>
            <a:endParaRPr lang="en-GB" sz="3200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53" y="4240613"/>
            <a:ext cx="3998693" cy="2666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0688"/>
            <a:ext cx="7920880" cy="3570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Working within a budget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Your business group has a budget of £1 per group member.</a:t>
            </a:r>
          </a:p>
          <a:p>
            <a:pPr algn="ctr"/>
            <a:endParaRPr lang="en-GB" dirty="0" smtClean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will use this to buy the ingredients you need to add to the butter we will make next session in order to make your food product.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If you do not have enough money in your budget for the ingredients you plan to use, you will need to adapt your ideas to stay within your budget.</a:t>
            </a:r>
            <a:endParaRPr lang="en-GB" sz="2000" dirty="0"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00" y="4365104"/>
            <a:ext cx="3350599" cy="22341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8208912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B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udgeting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 smtClean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You will be using an online shopping website to find the cost of your ingredients.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Remember to keep a total of how much your ingredients are going to cost- what method will you need to calculate this?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To make the most of your budget, make sure you look for good deals on your ingredients and think about the quantity of ingredients you need for your recipe.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Remember to check your working out. Accurate calculating will help you to stay within your budget.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8051" r="10022" b="7753"/>
          <a:stretch/>
        </p:blipFill>
        <p:spPr bwMode="auto">
          <a:xfrm>
            <a:off x="2585722" y="4733347"/>
            <a:ext cx="3972551" cy="2624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202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11</cp:revision>
  <dcterms:created xsi:type="dcterms:W3CDTF">2018-09-18T08:43:35Z</dcterms:created>
  <dcterms:modified xsi:type="dcterms:W3CDTF">2018-12-21T13:24:31Z</dcterms:modified>
</cp:coreProperties>
</file>